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29" y="-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8CE25-85E8-F37E-0BC0-B78B09A82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F6877B-ECB4-3118-E9BB-7FFE4430A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40B4C8-F4AD-3216-0CB2-5EDD127F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399B39-56ED-FF0C-A552-0A3A7491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5A8023-AC85-A14E-BE93-76DE2E13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85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B0FD16-18EF-B8B4-0E65-4B6106E6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8D3C5A6-33CB-ADC3-E205-7F5C24CA2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6BBC72-4A04-AA76-E663-A7A6E6C25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5367FB-D142-CA4A-CB5F-9597D11E5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AFFE7B-69E3-E174-C7ED-67D71EC54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88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B12D88F-8502-A52C-0A10-DA84F48CD2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202FDC-06F2-C237-7FAB-84490F1FE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5A0B66-E1AF-AC49-3D6C-2F092A95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F61913-78BD-BFD7-079F-6A316720C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F440E1-59DC-47CE-653F-ACA08BE2C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48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57821-294C-0A81-23D4-387B5FED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698DAB-65A0-B1F3-51E9-B821A0E4E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AE6D76-57B4-B28A-6931-9DC85DD07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C57835-F683-7FE2-42F0-C1CB27B0B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C53EB0-517D-6D95-0BE9-9C713E70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8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F3E1A-8FCC-C46F-904F-CED9A74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3625F8-A857-54ED-5FFF-B648B5E99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C2B503-171D-03A4-1621-8B724E4FC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30A3ED-8F34-22DF-8156-273E99D31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99FD13-DF7A-91EE-A5CF-2EEF82898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64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532FB-2A37-55FB-4E3B-4C79408EB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B1CDD4-1B91-A17C-749A-258DED411D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3230FB2-5105-2F1D-8BE7-C2AEAF161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54AA58-250C-348E-F556-A3302B01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92CE48-883E-BE56-B149-7985E6D5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1AF7A9-6032-804C-137B-E3F3E45E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9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DD1D2-938E-AB38-778B-00EBD395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991AB7-893C-DD6B-D568-CF165F0D9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3B56752-BBF2-BB0A-7F6F-D24B5604A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7627488-9248-0D0D-5369-3FBE488B48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25D350-49A5-4245-EDEF-8FAA89394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BF7601F-9A5D-F361-801D-7EFE76F7E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96275F-E395-48F7-29BC-9894B2402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B1609AD-3ED1-2395-94E1-95F1E057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F37A3-EDE9-F0B2-EFD9-1CB4D576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AAC449D-AFBC-EF8E-F6A7-BE87D9ED6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583B2A-A51C-EBCF-B9E7-F8D364CB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8B67362-A793-C96B-5344-6F860141C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5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4DAB7F-41ED-A56A-4923-45221FEF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4E540F4-9BA4-CEC7-D554-780DAB26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4F073C-592B-3842-8F82-D95CBE42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3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62A6D-6D20-7995-8D8B-E4876750D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9D1861-4B34-B432-77AE-77C94068D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17619F-A3F3-3FE0-78B9-2F3DC1A8C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D84400-7603-EF07-20BC-10668FE6D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A91205-96FE-719B-A430-8D44EFAD2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72E14B0-C773-2BF1-A11E-F8E88E44C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26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72573-32D5-FBF4-08D1-92F82028B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8B076C-5652-54EB-95CF-2175EC17C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C76121-E42C-EFF7-637C-C908425D8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6FEE41-4333-8C74-780C-CA3EB90A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5782B0-C642-63E6-BD32-C374057F1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873AB3-2A72-8636-42FC-183CB60B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38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E6602D5-9B3A-CB94-FDC4-75C7D1A7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D1D443-F388-ADD6-74CF-31E92C078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5CA522-CAE4-B307-5DD9-D02442124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071AD4-4189-4D82-8E3B-2EDCA8FD2B55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7BE13C-E0EA-9327-6CB4-478354917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AE78A5-EC44-2F64-99B3-E8949AF45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7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31FDBA0-9636-B01D-F3E5-A398C486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82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B574336-15DC-E0A9-2BE8-7139C3BC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60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5D9B04-CBA8-77E8-6640-542C2B9F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88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AA20B9-CF4E-B7ED-0672-21BE939F1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73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095CED-B865-6225-0117-A45E33268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02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EDFE02B-5EE3-4AC7-F733-DD31070C8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821" y="1738151"/>
            <a:ext cx="6496957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28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F2F4E69-CC63-4E70-E475-98C320FA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50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059EC34-705B-43A0-B2A0-ED8F8DEC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88" y="2084858"/>
            <a:ext cx="6897063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0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AFE8D57-7624-C021-5B2F-C5BFE20C1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16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126F165-813D-EB8E-B200-6866EB95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1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CFDE3B-81BE-A123-C44A-FD82557AA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57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8E34BCD-1086-C0AF-B4A1-D89562C0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3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61DA0CB-F9C0-4F54-4E7E-D5449B1EC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06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726E447-82CD-AB30-AD05-5E3BE521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78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447C03-8E62-0037-B891-572A2E3E8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2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786737-205A-F080-D006-DBD34271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152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0</Words>
  <Application>Microsoft Office PowerPoint</Application>
  <PresentationFormat>Panorámica</PresentationFormat>
  <Paragraphs>0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López</dc:creator>
  <cp:lastModifiedBy>Joel López</cp:lastModifiedBy>
  <cp:revision>1</cp:revision>
  <dcterms:created xsi:type="dcterms:W3CDTF">2025-03-21T00:46:51Z</dcterms:created>
  <dcterms:modified xsi:type="dcterms:W3CDTF">2025-03-21T07:33:55Z</dcterms:modified>
</cp:coreProperties>
</file>